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57" r:id="rId3"/>
    <p:sldId id="258" r:id="rId4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22.07.2022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22.07.2022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>
            <a:extLst>
              <a:ext uri="{FF2B5EF4-FFF2-40B4-BE49-F238E27FC236}">
                <a16:creationId xmlns:a16="http://schemas.microsoft.com/office/drawing/2014/main" id="{6D88F202-C18D-06DB-4215-267715D05D4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123592" y="338821"/>
            <a:ext cx="7712915" cy="288072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/>
          </a:lstStyle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Arial"/>
                <a:ea typeface="Arial"/>
                <a:cs typeface="Arial"/>
              </a:rPr>
              <a:t>Название дисциплины, МДК</a:t>
            </a:r>
            <a:endParaRPr sz="1400" b="1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" name="Shape 84">
            <a:extLst>
              <a:ext uri="{FF2B5EF4-FFF2-40B4-BE49-F238E27FC236}">
                <a16:creationId xmlns:a16="http://schemas.microsoft.com/office/drawing/2014/main" id="{A4D57298-294C-22E1-C3DA-2082F955C46A}"/>
              </a:ext>
            </a:extLst>
          </p:cNvPr>
          <p:cNvSpPr txBox="1"/>
          <p:nvPr/>
        </p:nvSpPr>
        <p:spPr>
          <a:xfrm>
            <a:off x="666750" y="1743307"/>
            <a:ext cx="11077575" cy="8002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/>
            <a:r>
              <a:rPr lang="ru-RU" sz="4600" b="1" dirty="0">
                <a:ln/>
                <a:latin typeface="Arial"/>
                <a:ea typeface="Arial"/>
                <a:cs typeface="Arial"/>
              </a:rPr>
              <a:t>Тема лекции</a:t>
            </a:r>
          </a:p>
        </p:txBody>
      </p:sp>
      <p:pic>
        <p:nvPicPr>
          <p:cNvPr id="4" name="Shape 87">
            <a:extLst>
              <a:ext uri="{FF2B5EF4-FFF2-40B4-BE49-F238E27FC236}">
                <a16:creationId xmlns:a16="http://schemas.microsoft.com/office/drawing/2014/main" id="{14D4A8A1-E02E-6D4E-1D85-A1F01D512B1D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8943975" y="3594783"/>
            <a:ext cx="2800350" cy="3263218"/>
          </a:xfrm>
          <a:prstGeom prst="rect">
            <a:avLst/>
          </a:prstGeom>
        </p:spPr>
      </p:pic>
      <p:sp>
        <p:nvSpPr>
          <p:cNvPr id="6" name="Shape 82">
            <a:extLst>
              <a:ext uri="{FF2B5EF4-FFF2-40B4-BE49-F238E27FC236}">
                <a16:creationId xmlns:a16="http://schemas.microsoft.com/office/drawing/2014/main" id="{00E783FB-29F6-0E16-3A9F-1E3B6BF52A08}"/>
              </a:ext>
            </a:extLst>
          </p:cNvPr>
          <p:cNvSpPr txBox="1"/>
          <p:nvPr/>
        </p:nvSpPr>
        <p:spPr>
          <a:xfrm>
            <a:off x="666750" y="4543077"/>
            <a:ext cx="7010399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defPPr>
              <a:defRPr lang="ru-RU"/>
            </a:defPPr>
            <a:lvl1pPr indent="0" algn="ctr">
              <a:defRPr sz="6000" b="1">
                <a:ln/>
                <a:solidFill>
                  <a:schemeClr val="accent4"/>
                </a:solidFill>
                <a:latin typeface="Arial"/>
                <a:ea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l"/>
            <a:r>
              <a:rPr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Специальность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Указывается специальность</a:t>
            </a:r>
            <a:endParaRPr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</a:t>
            </a:r>
            <a:r>
              <a:rPr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</a:p>
          <a:p>
            <a:pPr algn="l"/>
            <a:endParaRPr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Перечисление авторов</a:t>
            </a:r>
            <a:endParaRPr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8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Group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9010836" y="309257"/>
            <a:ext cx="2441360" cy="586612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>
            <a:defPPr/>
            <a:lvl1pPr marL="228600" lvl="0" indent="-228600" algn="l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sz="2000" b="1" dirty="0" err="1">
                <a:solidFill>
                  <a:schemeClr val="bg1"/>
                </a:solidFill>
                <a:latin typeface="Arial"/>
                <a:ea typeface="Arial"/>
                <a:cs typeface="Arial"/>
              </a:rPr>
              <a:t>Применение</a:t>
            </a:r>
            <a:endParaRPr sz="2000" b="1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96" name="Shape 96"/>
          <p:cNvPicPr/>
          <p:nvPr/>
        </p:nvPicPr>
        <p:blipFill>
          <a:blip r:embed="rId3"/>
          <a:stretch/>
        </p:blipFill>
        <p:spPr>
          <a:xfrm>
            <a:off x="8968080" y="989478"/>
            <a:ext cx="3223918" cy="3626908"/>
          </a:xfrm>
          <a:prstGeom prst="rect">
            <a:avLst/>
          </a:prstGeom>
        </p:spPr>
      </p:pic>
      <p:sp>
        <p:nvSpPr>
          <p:cNvPr id="98" name="Shape 98"/>
          <p:cNvSpPr txBox="1"/>
          <p:nvPr/>
        </p:nvSpPr>
        <p:spPr>
          <a:xfrm>
            <a:off x="570382" y="1550289"/>
            <a:ext cx="7783043" cy="23509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>
              <a:lnSpc>
                <a:spcPct val="150000"/>
              </a:lnSpc>
            </a:pPr>
            <a:r>
              <a:rPr sz="2000" b="1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Реечная</a:t>
            </a:r>
            <a:r>
              <a:rPr sz="2000" b="1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1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передача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(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кремальера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) (</a:t>
            </a:r>
            <a:r>
              <a:rPr sz="2000" b="0" i="0" u="none" strike="noStrike" dirty="0" err="1">
                <a:solidFill>
                  <a:srgbClr val="0645AD"/>
                </a:solidFill>
                <a:latin typeface="Arial"/>
                <a:ea typeface="Arial"/>
                <a:cs typeface="Arial"/>
              </a:rPr>
              <a:t>фр</a:t>
            </a:r>
            <a:r>
              <a:rPr sz="2000" b="0" i="0" u="none" strike="noStrike" dirty="0">
                <a:solidFill>
                  <a:srgbClr val="0645AD"/>
                </a:solidFill>
                <a:latin typeface="Arial"/>
                <a:ea typeface="Arial"/>
                <a:cs typeface="Arial"/>
              </a:rPr>
              <a:t>.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sz="2000" b="0" i="1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crémaillère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) —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механическая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зубчатая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передача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,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преобразующая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вращательное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движение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зубчатого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колеса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в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поступательное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движение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рейки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или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наоборот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.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Формально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является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одним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из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видов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цилиндрической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зубчатой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передачи</a:t>
            </a:r>
            <a:r>
              <a:rPr sz="2000" b="0" i="0" u="none" strike="noStrike" baseline="30000" dirty="0">
                <a:solidFill>
                  <a:srgbClr val="0645AD"/>
                </a:solidFill>
                <a:latin typeface="Arial"/>
                <a:ea typeface="Arial"/>
                <a:cs typeface="Arial"/>
              </a:rPr>
              <a:t>[1]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.</a:t>
            </a:r>
            <a:endParaRPr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0" name="Shape 100"/>
          <p:cNvPicPr/>
          <p:nvPr/>
        </p:nvPicPr>
        <p:blipFill>
          <a:blip r:embed="rId4"/>
          <a:stretch/>
        </p:blipFill>
        <p:spPr>
          <a:xfrm>
            <a:off x="7096125" y="3698563"/>
            <a:ext cx="2711291" cy="31594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Group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/>
          <p:nvPr/>
        </p:nvPicPr>
        <p:blipFill>
          <a:blip r:embed="rId3"/>
          <a:stretch/>
        </p:blipFill>
        <p:spPr>
          <a:xfrm>
            <a:off x="6720631" y="2297766"/>
            <a:ext cx="4731565" cy="4097717"/>
          </a:xfrm>
          <a:prstGeom prst="rect">
            <a:avLst/>
          </a:prstGeom>
        </p:spPr>
      </p:pic>
      <p:sp>
        <p:nvSpPr>
          <p:cNvPr id="110" name="Shape 110"/>
          <p:cNvSpPr txBox="1"/>
          <p:nvPr/>
        </p:nvSpPr>
        <p:spPr>
          <a:xfrm>
            <a:off x="807172" y="1535483"/>
            <a:ext cx="6165128" cy="18893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>
              <a:lnSpc>
                <a:spcPct val="150000"/>
              </a:lnSpc>
            </a:pPr>
            <a:r>
              <a:rPr sz="2000" b="1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Рулевое</a:t>
            </a:r>
            <a:r>
              <a:rPr sz="2000" b="1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1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управление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—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совокупность</a:t>
            </a:r>
            <a:r>
              <a:rPr lang="ru-RU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механизмов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sz="2000" b="0" i="0" u="none" strike="noStrike" dirty="0" err="1">
                <a:solidFill>
                  <a:srgbClr val="0645AD"/>
                </a:solidFill>
                <a:latin typeface="Arial"/>
                <a:ea typeface="Arial"/>
                <a:cs typeface="Arial"/>
              </a:rPr>
              <a:t>автомобиля</a:t>
            </a:r>
            <a:r>
              <a:rPr lang="ru-RU" sz="200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или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колёсного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 </a:t>
            </a:r>
            <a:r>
              <a:rPr sz="2000" b="0" i="0" u="none" strike="noStrike" dirty="0" err="1">
                <a:solidFill>
                  <a:srgbClr val="0645AD"/>
                </a:solidFill>
                <a:latin typeface="Arial"/>
                <a:ea typeface="Arial"/>
                <a:cs typeface="Arial"/>
              </a:rPr>
              <a:t>трактора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,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обеспечивающая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движение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по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заданному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водителем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dirty="0" err="1">
                <a:solidFill>
                  <a:srgbClr val="202122"/>
                </a:solidFill>
                <a:latin typeface="Arial"/>
                <a:ea typeface="Arial"/>
                <a:cs typeface="Arial"/>
              </a:rPr>
              <a:t>направлению</a:t>
            </a:r>
            <a:r>
              <a:rPr sz="2000" b="0" i="0" dirty="0">
                <a:solidFill>
                  <a:srgbClr val="202122"/>
                </a:solidFill>
                <a:latin typeface="Arial"/>
                <a:ea typeface="Arial"/>
                <a:cs typeface="Arial"/>
              </a:rPr>
              <a:t>.</a:t>
            </a:r>
            <a:endParaRPr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535001-42C9-E7CD-EB96-7BF705C8D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7208" flipH="1">
            <a:off x="802335" y="3523312"/>
            <a:ext cx="1518028" cy="3109436"/>
          </a:xfrm>
          <a:prstGeom prst="rect">
            <a:avLst/>
          </a:prstGeom>
        </p:spPr>
      </p:pic>
      <p:sp>
        <p:nvSpPr>
          <p:cNvPr id="2" name="Shape 94">
            <a:extLst>
              <a:ext uri="{FF2B5EF4-FFF2-40B4-BE49-F238E27FC236}">
                <a16:creationId xmlns:a16="http://schemas.microsoft.com/office/drawing/2014/main" id="{86285060-8271-DBC7-0F21-884B2DAB46DF}"/>
              </a:ext>
            </a:extLst>
          </p:cNvPr>
          <p:cNvSpPr txBox="1"/>
          <p:nvPr/>
        </p:nvSpPr>
        <p:spPr>
          <a:xfrm>
            <a:off x="9010836" y="309257"/>
            <a:ext cx="2441360" cy="586612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>
            <a:defPPr/>
            <a:lvl1pPr marL="228600" lvl="0" indent="-228600" algn="l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sz="2000" b="1" dirty="0" err="1">
                <a:solidFill>
                  <a:schemeClr val="bg1"/>
                </a:solidFill>
                <a:latin typeface="Arial"/>
                <a:ea typeface="Arial"/>
                <a:cs typeface="Arial"/>
              </a:rPr>
              <a:t>Применение</a:t>
            </a:r>
            <a:endParaRPr sz="2000" b="1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118</TotalTime>
  <Words>78</Words>
  <Application>Microsoft Office PowerPoint</Application>
  <DocSecurity>0</DocSecurity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Мауль</dc:creator>
  <cp:lastModifiedBy>Хоружева Ольга Геннадьевна</cp:lastModifiedBy>
  <cp:revision>12</cp:revision>
  <dcterms:modified xsi:type="dcterms:W3CDTF">2022-10-27T08:02:44Z</dcterms:modified>
</cp:coreProperties>
</file>